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09942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pos="306" userDrawn="1">
          <p15:clr>
            <a:srgbClr val="A4A3A4"/>
          </p15:clr>
        </p15:guide>
        <p15:guide id="3" pos="13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-444" y="450"/>
      </p:cViewPr>
      <p:guideLst>
        <p:guide orient="horz" pos="907"/>
        <p:guide pos="306"/>
        <p:guide pos="13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428" y="471289"/>
            <a:ext cx="6074569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1512522"/>
            <a:ext cx="6074569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49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153319"/>
            <a:ext cx="1746439" cy="244043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5" y="153319"/>
            <a:ext cx="5138073" cy="2440434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5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87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717932"/>
            <a:ext cx="6985754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1927150"/>
            <a:ext cx="6985754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69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766593"/>
            <a:ext cx="3442256" cy="182715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766593"/>
            <a:ext cx="3442256" cy="182715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80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153319"/>
            <a:ext cx="6985754" cy="55661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705933"/>
            <a:ext cx="3426436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1051899"/>
            <a:ext cx="3426436" cy="154718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705933"/>
            <a:ext cx="3443311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1051899"/>
            <a:ext cx="3443311" cy="154718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6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7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414627"/>
            <a:ext cx="4100334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40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414627"/>
            <a:ext cx="4100334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9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153319"/>
            <a:ext cx="6985754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766593"/>
            <a:ext cx="6985754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BF3F1-6E15-44E3-8060-67EDED02EBAC}" type="datetimeFigureOut">
              <a:rPr lang="fr-FR" smtClean="0"/>
              <a:t>20/04/2020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2669079"/>
            <a:ext cx="2733556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8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ZoneTexte 41"/>
          <p:cNvSpPr txBox="1"/>
          <p:nvPr/>
        </p:nvSpPr>
        <p:spPr>
          <a:xfrm>
            <a:off x="6566359" y="957643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Amount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1037488" y="1709677"/>
            <a:ext cx="135111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>
                <a:latin typeface="+mj-lt"/>
              </a:rPr>
              <a:t>Amount in words </a:t>
            </a:r>
            <a:r>
              <a:rPr lang="fr-FR" sz="500" i="1" dirty="0">
                <a:latin typeface="+mj-lt"/>
              </a:rPr>
              <a:t>/ Somme en toutes lettres</a:t>
            </a:r>
          </a:p>
        </p:txBody>
      </p:sp>
      <p:sp>
        <p:nvSpPr>
          <p:cNvPr id="197" name="ZoneTexte 196"/>
          <p:cNvSpPr txBox="1"/>
          <p:nvPr/>
        </p:nvSpPr>
        <p:spPr>
          <a:xfrm>
            <a:off x="1081706" y="1312550"/>
            <a:ext cx="130174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kern="800" dirty="0">
                <a:latin typeface="+mj-lt"/>
              </a:rPr>
              <a:t>Name in capital </a:t>
            </a:r>
            <a:r>
              <a:rPr lang="fr-FR" sz="500" b="1" i="1" kern="800" dirty="0" err="1">
                <a:latin typeface="+mj-lt"/>
              </a:rPr>
              <a:t>letters</a:t>
            </a:r>
            <a:r>
              <a:rPr lang="fr-FR" sz="500" b="1" i="1" kern="800" dirty="0">
                <a:latin typeface="+mj-lt"/>
              </a:rPr>
              <a:t> </a:t>
            </a:r>
            <a:r>
              <a:rPr lang="fr-FR" sz="500" i="1" kern="800" dirty="0">
                <a:latin typeface="+mj-lt"/>
              </a:rPr>
              <a:t>/ Nom en majuscules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1515242" y="2259283"/>
            <a:ext cx="8556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>
                <a:latin typeface="+mj-lt"/>
              </a:rPr>
              <a:t>(</a:t>
            </a:r>
            <a:r>
              <a:rPr lang="fr-FR" sz="500" b="1" i="1" dirty="0" err="1">
                <a:latin typeface="+mj-lt"/>
              </a:rPr>
              <a:t>beneficiary</a:t>
            </a:r>
            <a:r>
              <a:rPr lang="fr-FR" sz="500" b="1" i="1" dirty="0">
                <a:latin typeface="+mj-lt"/>
              </a:rPr>
              <a:t> / </a:t>
            </a:r>
            <a:r>
              <a:rPr lang="fr-FR" sz="500" i="1" dirty="0">
                <a:latin typeface="+mj-lt"/>
              </a:rPr>
              <a:t>destinataire)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2774"/>
          <a:stretch/>
        </p:blipFill>
        <p:spPr>
          <a:xfrm flipH="1">
            <a:off x="2354139" y="0"/>
            <a:ext cx="3603022" cy="25899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80781" y="2159087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Phone number: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75076" y="2263611"/>
            <a:ext cx="9994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i="1" dirty="0">
                <a:latin typeface="+mj-lt"/>
              </a:rPr>
              <a:t>(</a:t>
            </a:r>
            <a:r>
              <a:rPr lang="fr-FR" sz="600" b="1" i="1" dirty="0" err="1">
                <a:latin typeface="+mj-lt"/>
              </a:rPr>
              <a:t>beneficiary</a:t>
            </a:r>
            <a:r>
              <a:rPr lang="fr-FR" sz="600" b="1" i="1" dirty="0">
                <a:latin typeface="+mj-lt"/>
              </a:rPr>
              <a:t> </a:t>
            </a:r>
            <a:r>
              <a:rPr lang="fr-FR" sz="600" i="1" dirty="0">
                <a:latin typeface="+mj-lt"/>
              </a:rPr>
              <a:t>/ destinataire)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7161704" y="4555"/>
            <a:ext cx="881884" cy="1008137"/>
            <a:chOff x="6977624" y="40244"/>
            <a:chExt cx="881884" cy="1008137"/>
          </a:xfrm>
        </p:grpSpPr>
        <p:sp>
          <p:nvSpPr>
            <p:cNvPr id="8" name="ZoneTexte 7"/>
            <p:cNvSpPr txBox="1"/>
            <p:nvPr/>
          </p:nvSpPr>
          <p:spPr>
            <a:xfrm>
              <a:off x="6977624" y="832937"/>
              <a:ext cx="8818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775" dirty="0"/>
                <a:t>4646-6543-3491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029643" y="40244"/>
              <a:ext cx="807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/>
                <a:t>FINTATOO</a:t>
              </a:r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7" t="18539" r="19482" b="19231"/>
          <a:stretch/>
        </p:blipFill>
        <p:spPr>
          <a:xfrm>
            <a:off x="7294493" y="206632"/>
            <a:ext cx="641165" cy="64489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442258" y="2406900"/>
            <a:ext cx="9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   Serial number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685514" y="2266486"/>
            <a:ext cx="907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Numéro de téléphone</a:t>
            </a:r>
            <a:endParaRPr lang="fr-FR" sz="600" i="1" dirty="0"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81143" y="892103"/>
            <a:ext cx="740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+mj-lt"/>
              </a:rPr>
              <a:t>Devise: XAF</a:t>
            </a:r>
            <a:endParaRPr lang="fr-FR" sz="1000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37810" y="1611054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The </a:t>
            </a:r>
            <a:r>
              <a:rPr lang="fr-FR" sz="900" b="1" dirty="0" err="1">
                <a:latin typeface="+mj-lt"/>
              </a:rPr>
              <a:t>amount</a:t>
            </a:r>
            <a:r>
              <a:rPr lang="fr-FR" sz="900" b="1" dirty="0">
                <a:latin typeface="+mj-lt"/>
              </a:rPr>
              <a:t> of: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569050" y="1469162"/>
            <a:ext cx="316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At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537904" y="1656647"/>
            <a:ext cx="386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 The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684330" y="1477547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/À: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740067" y="1667544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/Le: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964694" y="968443"/>
            <a:ext cx="616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 Montant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450074" y="1713641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Le montant de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279767" y="2443857"/>
            <a:ext cx="7433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Numéro de série</a:t>
            </a:r>
          </a:p>
        </p:txBody>
      </p:sp>
      <p:sp>
        <p:nvSpPr>
          <p:cNvPr id="22" name="Triangle isocèle 21"/>
          <p:cNvSpPr/>
          <p:nvPr/>
        </p:nvSpPr>
        <p:spPr>
          <a:xfrm flipV="1">
            <a:off x="3295601" y="2509721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3222695" y="1362157"/>
            <a:ext cx="30400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527914" y="1580237"/>
            <a:ext cx="13661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552758" y="1947090"/>
            <a:ext cx="370998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370341" y="1945510"/>
            <a:ext cx="1580809" cy="59310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370341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70341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19003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919003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6998897" y="1835844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7227183" y="173830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7506497" y="173739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riangle isocèle 38"/>
          <p:cNvSpPr/>
          <p:nvPr/>
        </p:nvSpPr>
        <p:spPr>
          <a:xfrm flipV="1">
            <a:off x="2527914" y="2509826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2437810" y="1210372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Received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from</a:t>
            </a:r>
            <a:r>
              <a:rPr lang="fr-FR" sz="900" b="1" dirty="0">
                <a:latin typeface="+mj-lt"/>
              </a:rPr>
              <a:t>:</a:t>
            </a:r>
          </a:p>
        </p:txBody>
      </p:sp>
      <p:cxnSp>
        <p:nvCxnSpPr>
          <p:cNvPr id="43" name="Connecteur droit 42"/>
          <p:cNvCxnSpPr/>
          <p:nvPr/>
        </p:nvCxnSpPr>
        <p:spPr>
          <a:xfrm>
            <a:off x="3242657" y="1760699"/>
            <a:ext cx="302008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368363" y="52841"/>
            <a:ext cx="14120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b="1" dirty="0" err="1">
                <a:latin typeface="+mj-lt"/>
              </a:rPr>
              <a:t>Receipt</a:t>
            </a:r>
            <a:r>
              <a:rPr lang="fr-FR" sz="700" b="1" dirty="0">
                <a:latin typeface="+mj-lt"/>
              </a:rPr>
              <a:t> </a:t>
            </a:r>
            <a:r>
              <a:rPr lang="fr-FR" sz="700" dirty="0">
                <a:latin typeface="+mj-lt"/>
              </a:rPr>
              <a:t>/ Quittance   </a:t>
            </a:r>
            <a:r>
              <a:rPr lang="fr-FR" sz="700" b="1" dirty="0">
                <a:latin typeface="+mj-lt"/>
              </a:rPr>
              <a:t>N°  </a:t>
            </a:r>
            <a:r>
              <a:rPr lang="fr-FR" sz="700" b="1" dirty="0"/>
              <a:t>1887591 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303499" y="2365153"/>
            <a:ext cx="16981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Countersigning</a:t>
            </a:r>
            <a:r>
              <a:rPr lang="fr-FR" sz="6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&amp; </a:t>
            </a:r>
            <a:r>
              <a:rPr lang="fr-FR" sz="6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stamp</a:t>
            </a:r>
            <a:r>
              <a:rPr lang="fr-FR" sz="6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 /  Signature &amp; cachet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948902" y="1710269"/>
            <a:ext cx="15512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>
                <a:latin typeface="+mj-lt"/>
              </a:rPr>
              <a:t>Amount in words </a:t>
            </a:r>
            <a:r>
              <a:rPr lang="fr-FR" sz="600" i="1" dirty="0">
                <a:latin typeface="+mj-lt"/>
              </a:rPr>
              <a:t>/ Somme en toutes lettres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3696328" y="1309713"/>
            <a:ext cx="18037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>
                <a:latin typeface="+mj-lt"/>
              </a:rPr>
              <a:t>Name in capital letters </a:t>
            </a:r>
            <a:r>
              <a:rPr lang="fr-FR" sz="600" i="1" dirty="0">
                <a:latin typeface="+mj-lt"/>
              </a:rPr>
              <a:t>/ Nom en majuscules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2437810" y="1971673"/>
            <a:ext cx="2149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Invoice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reference</a:t>
            </a:r>
            <a:r>
              <a:rPr lang="fr-FR" sz="900" b="1" dirty="0">
                <a:latin typeface="+mj-lt"/>
              </a:rPr>
              <a:t> / reason: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2441901" y="2083745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Motif / référence de la facture </a:t>
            </a:r>
          </a:p>
        </p:txBody>
      </p:sp>
      <p:cxnSp>
        <p:nvCxnSpPr>
          <p:cNvPr id="50" name="Connecteur droit 49"/>
          <p:cNvCxnSpPr/>
          <p:nvPr/>
        </p:nvCxnSpPr>
        <p:spPr>
          <a:xfrm>
            <a:off x="3752244" y="2115985"/>
            <a:ext cx="25104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2414172" y="318172"/>
            <a:ext cx="4255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SECURED RECEIPT </a:t>
            </a:r>
            <a:r>
              <a:rPr lang="fr-FR" sz="1400" dirty="0"/>
              <a:t>/ QUITTANCE SÉCURISÉE</a:t>
            </a:r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t="91359" r="37100" b="2797"/>
          <a:stretch/>
        </p:blipFill>
        <p:spPr>
          <a:xfrm>
            <a:off x="2492631" y="2611754"/>
            <a:ext cx="4166124" cy="194807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6997227" y="1630153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-79290" y="-56838"/>
            <a:ext cx="8268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8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</a:p>
          <a:p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-79290" y="2762527"/>
            <a:ext cx="833531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</a:p>
        </p:txBody>
      </p:sp>
      <p:sp>
        <p:nvSpPr>
          <p:cNvPr id="57" name="ZoneTexte 56"/>
          <p:cNvSpPr txBox="1"/>
          <p:nvPr/>
        </p:nvSpPr>
        <p:spPr>
          <a:xfrm rot="5400000">
            <a:off x="6585820" y="1343074"/>
            <a:ext cx="29544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TOOFINTATOOFINTATOOFINTATOOFINTATOOFINTATOOFINTATOOFINTATOOFIN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2438595" y="1315353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Reçu de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3810068" y="1422108"/>
            <a:ext cx="1041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Taxpayer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number</a:t>
            </a:r>
            <a:r>
              <a:rPr lang="fr-FR" sz="900" b="1" dirty="0">
                <a:latin typeface="+mj-lt"/>
              </a:rPr>
              <a:t>:</a:t>
            </a:r>
          </a:p>
        </p:txBody>
      </p:sp>
      <p:cxnSp>
        <p:nvCxnSpPr>
          <p:cNvPr id="60" name="Connecteur droit 59"/>
          <p:cNvCxnSpPr/>
          <p:nvPr/>
        </p:nvCxnSpPr>
        <p:spPr>
          <a:xfrm>
            <a:off x="4742718" y="1580237"/>
            <a:ext cx="1520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2527914" y="2305722"/>
            <a:ext cx="22222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5486567" y="2305327"/>
            <a:ext cx="7761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3668691" y="781973"/>
            <a:ext cx="1354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+mj-lt"/>
              </a:rPr>
              <a:t>Transaction number</a:t>
            </a:r>
          </a:p>
        </p:txBody>
      </p:sp>
      <p:grpSp>
        <p:nvGrpSpPr>
          <p:cNvPr id="64" name="Groupe 63"/>
          <p:cNvGrpSpPr/>
          <p:nvPr/>
        </p:nvGrpSpPr>
        <p:grpSpPr>
          <a:xfrm>
            <a:off x="4853569" y="909921"/>
            <a:ext cx="1331991" cy="67370"/>
            <a:chOff x="760291" y="952190"/>
            <a:chExt cx="983130" cy="74894"/>
          </a:xfrm>
          <a:solidFill>
            <a:schemeClr val="tx1"/>
          </a:solidFill>
        </p:grpSpPr>
        <p:cxnSp>
          <p:nvCxnSpPr>
            <p:cNvPr id="65" name="Connecteur droit 64"/>
            <p:cNvCxnSpPr/>
            <p:nvPr/>
          </p:nvCxnSpPr>
          <p:spPr>
            <a:xfrm>
              <a:off x="760292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822295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>
              <a:off x="792533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837417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899421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5400000">
              <a:off x="869660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917657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979661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 rot="5400000">
              <a:off x="949899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>
              <a:off x="994782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>
              <a:off x="1056786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rot="5400000">
              <a:off x="1027025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1102249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>
              <a:off x="1164253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 rot="5400000">
              <a:off x="1134490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>
              <a:off x="1179374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>
              <a:off x="1241378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 rot="5400000">
              <a:off x="121161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1259614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>
              <a:off x="1321618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 rot="5400000">
              <a:off x="1291856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>
              <a:off x="1336739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>
              <a:off x="1398743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rot="5400000">
              <a:off x="1368982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1444446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1506449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/>
            <p:nvPr/>
          </p:nvCxnSpPr>
          <p:spPr>
            <a:xfrm rot="5400000">
              <a:off x="147668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>
              <a:off x="1521571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1583575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rot="5400000">
              <a:off x="1553814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1601811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1663815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 rot="5400000">
              <a:off x="1634053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1678936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1740940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 rot="5400000">
              <a:off x="1711179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Ellipse 100"/>
            <p:cNvSpPr/>
            <p:nvPr/>
          </p:nvSpPr>
          <p:spPr>
            <a:xfrm>
              <a:off x="1074093" y="1008242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Ellipse 101"/>
            <p:cNvSpPr/>
            <p:nvPr/>
          </p:nvSpPr>
          <p:spPr>
            <a:xfrm>
              <a:off x="1413719" y="1010813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3" name="ZoneTexte 102"/>
          <p:cNvSpPr txBox="1"/>
          <p:nvPr/>
        </p:nvSpPr>
        <p:spPr>
          <a:xfrm>
            <a:off x="3587947" y="889907"/>
            <a:ext cx="13484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>
                <a:latin typeface="+mj-lt"/>
              </a:rPr>
              <a:t>Numéro de transaction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829852" y="797248"/>
            <a:ext cx="2432890" cy="26899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grpSp>
        <p:nvGrpSpPr>
          <p:cNvPr id="105" name="Groupe 104"/>
          <p:cNvGrpSpPr/>
          <p:nvPr/>
        </p:nvGrpSpPr>
        <p:grpSpPr>
          <a:xfrm>
            <a:off x="2311802" y="0"/>
            <a:ext cx="77478" cy="2810253"/>
            <a:chOff x="1747497" y="0"/>
            <a:chExt cx="77478" cy="2810253"/>
          </a:xfrm>
        </p:grpSpPr>
        <p:cxnSp>
          <p:nvCxnSpPr>
            <p:cNvPr id="106" name="Connecteur droit 105"/>
            <p:cNvCxnSpPr/>
            <p:nvPr/>
          </p:nvCxnSpPr>
          <p:spPr>
            <a:xfrm>
              <a:off x="1787891" y="0"/>
              <a:ext cx="0" cy="2729464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747497" y="2722684"/>
              <a:ext cx="77478" cy="87569"/>
            </a:xfrm>
            <a:prstGeom prst="rect">
              <a:avLst/>
            </a:prstGeom>
          </p:spPr>
        </p:pic>
      </p:grpSp>
      <p:cxnSp>
        <p:nvCxnSpPr>
          <p:cNvPr id="108" name="Connecteur droit 107"/>
          <p:cNvCxnSpPr/>
          <p:nvPr/>
        </p:nvCxnSpPr>
        <p:spPr>
          <a:xfrm>
            <a:off x="360001" y="0"/>
            <a:ext cx="0" cy="288662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360001" y="2588029"/>
            <a:ext cx="7739424" cy="0"/>
          </a:xfrm>
          <a:prstGeom prst="line">
            <a:avLst/>
          </a:prstGeom>
          <a:ln w="3175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0" name="ZoneTexte 109"/>
          <p:cNvSpPr txBox="1"/>
          <p:nvPr/>
        </p:nvSpPr>
        <p:spPr>
          <a:xfrm>
            <a:off x="492790" y="58167"/>
            <a:ext cx="18574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 err="1">
                <a:latin typeface="+mj-lt"/>
              </a:rPr>
              <a:t>Receipt</a:t>
            </a:r>
            <a:r>
              <a:rPr lang="fr-FR" sz="700" b="1" dirty="0">
                <a:latin typeface="+mj-lt"/>
              </a:rPr>
              <a:t> </a:t>
            </a:r>
            <a:r>
              <a:rPr lang="fr-FR" sz="700" dirty="0">
                <a:latin typeface="+mj-lt"/>
              </a:rPr>
              <a:t>/ Quittance   </a:t>
            </a:r>
            <a:r>
              <a:rPr lang="fr-FR" sz="700" b="1" dirty="0">
                <a:latin typeface="+mj-lt"/>
              </a:rPr>
              <a:t>N°  </a:t>
            </a:r>
            <a:r>
              <a:rPr lang="fr-FR" sz="700" b="1" dirty="0"/>
              <a:t>1887591 </a:t>
            </a:r>
          </a:p>
        </p:txBody>
      </p:sp>
      <p:sp>
        <p:nvSpPr>
          <p:cNvPr id="111" name="ZoneTexte 110"/>
          <p:cNvSpPr txBox="1"/>
          <p:nvPr/>
        </p:nvSpPr>
        <p:spPr>
          <a:xfrm>
            <a:off x="485343" y="259721"/>
            <a:ext cx="1864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/>
              <a:t>SECURED RECEIPT </a:t>
            </a:r>
            <a:endParaRPr lang="fr-FR" sz="800" dirty="0"/>
          </a:p>
          <a:p>
            <a:pPr algn="ctr"/>
            <a:r>
              <a:rPr lang="fr-FR" sz="600" dirty="0"/>
              <a:t>QUITTANCE SÉCURISÉE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30470" y="488324"/>
            <a:ext cx="1917201" cy="431089"/>
            <a:chOff x="430470" y="594158"/>
            <a:chExt cx="1917201" cy="431089"/>
          </a:xfrm>
        </p:grpSpPr>
        <p:sp>
          <p:nvSpPr>
            <p:cNvPr id="114" name="ZoneTexte 113"/>
            <p:cNvSpPr txBox="1"/>
            <p:nvPr/>
          </p:nvSpPr>
          <p:spPr>
            <a:xfrm>
              <a:off x="478628" y="594158"/>
              <a:ext cx="18615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>
                  <a:latin typeface="+mj-lt"/>
                </a:rPr>
                <a:t>Transaction number</a:t>
              </a:r>
            </a:p>
          </p:txBody>
        </p:sp>
        <p:grpSp>
          <p:nvGrpSpPr>
            <p:cNvPr id="115" name="Groupe 114"/>
            <p:cNvGrpSpPr/>
            <p:nvPr/>
          </p:nvGrpSpPr>
          <p:grpSpPr>
            <a:xfrm>
              <a:off x="678762" y="920465"/>
              <a:ext cx="1331991" cy="67370"/>
              <a:chOff x="760291" y="952190"/>
              <a:chExt cx="983130" cy="74894"/>
            </a:xfrm>
            <a:solidFill>
              <a:schemeClr val="tx1"/>
            </a:solidFill>
          </p:grpSpPr>
          <p:cxnSp>
            <p:nvCxnSpPr>
              <p:cNvPr id="116" name="Connecteur droit 115"/>
              <p:cNvCxnSpPr/>
              <p:nvPr/>
            </p:nvCxnSpPr>
            <p:spPr>
              <a:xfrm>
                <a:off x="760292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>
                <a:off x="822295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rot="5400000">
                <a:off x="792533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>
                <a:off x="837417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/>
              <p:cNvCxnSpPr/>
              <p:nvPr/>
            </p:nvCxnSpPr>
            <p:spPr>
              <a:xfrm>
                <a:off x="899421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/>
              <p:cNvCxnSpPr/>
              <p:nvPr/>
            </p:nvCxnSpPr>
            <p:spPr>
              <a:xfrm rot="5400000">
                <a:off x="869660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>
                <a:off x="917657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/>
              <p:cNvCxnSpPr/>
              <p:nvPr/>
            </p:nvCxnSpPr>
            <p:spPr>
              <a:xfrm>
                <a:off x="979661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rot="5400000">
                <a:off x="949899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>
                <a:off x="994782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/>
              <p:cNvCxnSpPr/>
              <p:nvPr/>
            </p:nvCxnSpPr>
            <p:spPr>
              <a:xfrm>
                <a:off x="1056786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/>
              <p:cNvCxnSpPr/>
              <p:nvPr/>
            </p:nvCxnSpPr>
            <p:spPr>
              <a:xfrm rot="5400000">
                <a:off x="1027025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/>
              <p:cNvCxnSpPr/>
              <p:nvPr/>
            </p:nvCxnSpPr>
            <p:spPr>
              <a:xfrm>
                <a:off x="1102249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/>
              <p:cNvCxnSpPr/>
              <p:nvPr/>
            </p:nvCxnSpPr>
            <p:spPr>
              <a:xfrm>
                <a:off x="1164253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 rot="5400000">
                <a:off x="1134490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/>
              <p:cNvCxnSpPr/>
              <p:nvPr/>
            </p:nvCxnSpPr>
            <p:spPr>
              <a:xfrm>
                <a:off x="1179374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/>
              <p:cNvCxnSpPr/>
              <p:nvPr/>
            </p:nvCxnSpPr>
            <p:spPr>
              <a:xfrm>
                <a:off x="1241378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/>
              <p:cNvCxnSpPr/>
              <p:nvPr/>
            </p:nvCxnSpPr>
            <p:spPr>
              <a:xfrm rot="5400000">
                <a:off x="121161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/>
              <p:cNvCxnSpPr/>
              <p:nvPr/>
            </p:nvCxnSpPr>
            <p:spPr>
              <a:xfrm>
                <a:off x="1259614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>
                <a:off x="1321618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rot="5400000">
                <a:off x="1291856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>
                <a:off x="1336739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398743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/>
              <p:cNvCxnSpPr/>
              <p:nvPr/>
            </p:nvCxnSpPr>
            <p:spPr>
              <a:xfrm rot="5400000">
                <a:off x="1368982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1444446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/>
              <p:cNvCxnSpPr/>
              <p:nvPr/>
            </p:nvCxnSpPr>
            <p:spPr>
              <a:xfrm>
                <a:off x="1506449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/>
              <p:nvPr/>
            </p:nvCxnSpPr>
            <p:spPr>
              <a:xfrm rot="5400000">
                <a:off x="147668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/>
              <p:cNvCxnSpPr/>
              <p:nvPr/>
            </p:nvCxnSpPr>
            <p:spPr>
              <a:xfrm>
                <a:off x="1521571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/>
              <p:cNvCxnSpPr/>
              <p:nvPr/>
            </p:nvCxnSpPr>
            <p:spPr>
              <a:xfrm>
                <a:off x="1583575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/>
              <p:cNvCxnSpPr/>
              <p:nvPr/>
            </p:nvCxnSpPr>
            <p:spPr>
              <a:xfrm rot="5400000">
                <a:off x="1553814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/>
              <p:cNvCxnSpPr/>
              <p:nvPr/>
            </p:nvCxnSpPr>
            <p:spPr>
              <a:xfrm>
                <a:off x="1601811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/>
              <p:cNvCxnSpPr/>
              <p:nvPr/>
            </p:nvCxnSpPr>
            <p:spPr>
              <a:xfrm>
                <a:off x="1663815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/>
              <p:cNvCxnSpPr/>
              <p:nvPr/>
            </p:nvCxnSpPr>
            <p:spPr>
              <a:xfrm rot="5400000">
                <a:off x="1634053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/>
              <p:cNvCxnSpPr/>
              <p:nvPr/>
            </p:nvCxnSpPr>
            <p:spPr>
              <a:xfrm>
                <a:off x="1678936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/>
              <p:cNvCxnSpPr/>
              <p:nvPr/>
            </p:nvCxnSpPr>
            <p:spPr>
              <a:xfrm>
                <a:off x="1740940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/>
              <p:cNvCxnSpPr/>
              <p:nvPr/>
            </p:nvCxnSpPr>
            <p:spPr>
              <a:xfrm rot="5400000">
                <a:off x="1711179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Ellipse 151"/>
              <p:cNvSpPr/>
              <p:nvPr/>
            </p:nvSpPr>
            <p:spPr>
              <a:xfrm>
                <a:off x="1074093" y="1008242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Ellipse 152"/>
              <p:cNvSpPr/>
              <p:nvPr/>
            </p:nvSpPr>
            <p:spPr>
              <a:xfrm>
                <a:off x="1413719" y="1010813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4" name="ZoneTexte 153"/>
            <p:cNvSpPr txBox="1"/>
            <p:nvPr/>
          </p:nvSpPr>
          <p:spPr>
            <a:xfrm>
              <a:off x="456291" y="704837"/>
              <a:ext cx="189138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+mj-lt"/>
                </a:rPr>
                <a:t>Numéro de transaction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30470" y="638118"/>
              <a:ext cx="1856657" cy="387129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</p:grpSp>
      <p:sp>
        <p:nvSpPr>
          <p:cNvPr id="156" name="ZoneTexte 155"/>
          <p:cNvSpPr txBox="1"/>
          <p:nvPr/>
        </p:nvSpPr>
        <p:spPr>
          <a:xfrm>
            <a:off x="334575" y="1209766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Received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from</a:t>
            </a:r>
            <a:r>
              <a:rPr lang="fr-FR" sz="900" b="1" dirty="0">
                <a:latin typeface="+mj-lt"/>
              </a:rPr>
              <a:t>:</a:t>
            </a:r>
          </a:p>
        </p:txBody>
      </p:sp>
      <p:sp>
        <p:nvSpPr>
          <p:cNvPr id="157" name="ZoneTexte 156"/>
          <p:cNvSpPr txBox="1"/>
          <p:nvPr/>
        </p:nvSpPr>
        <p:spPr>
          <a:xfrm>
            <a:off x="336171" y="131558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Reçu de</a:t>
            </a:r>
          </a:p>
        </p:txBody>
      </p:sp>
      <p:cxnSp>
        <p:nvCxnSpPr>
          <p:cNvPr id="158" name="Connecteur droit 157"/>
          <p:cNvCxnSpPr/>
          <p:nvPr/>
        </p:nvCxnSpPr>
        <p:spPr>
          <a:xfrm>
            <a:off x="1118131" y="1359352"/>
            <a:ext cx="11689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1246555" y="1574951"/>
            <a:ext cx="10405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167"/>
          <p:cNvSpPr txBox="1"/>
          <p:nvPr/>
        </p:nvSpPr>
        <p:spPr>
          <a:xfrm>
            <a:off x="344625" y="1608094"/>
            <a:ext cx="1163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The XAF </a:t>
            </a:r>
            <a:r>
              <a:rPr lang="fr-FR" sz="900" b="1" dirty="0" err="1">
                <a:latin typeface="+mj-lt"/>
              </a:rPr>
              <a:t>amount</a:t>
            </a:r>
            <a:r>
              <a:rPr lang="fr-FR" sz="900" b="1" dirty="0">
                <a:latin typeface="+mj-lt"/>
              </a:rPr>
              <a:t> of:</a:t>
            </a:r>
          </a:p>
        </p:txBody>
      </p:sp>
      <p:cxnSp>
        <p:nvCxnSpPr>
          <p:cNvPr id="170" name="Connecteur droit 169"/>
          <p:cNvCxnSpPr/>
          <p:nvPr/>
        </p:nvCxnSpPr>
        <p:spPr>
          <a:xfrm>
            <a:off x="1142061" y="1762103"/>
            <a:ext cx="11450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430470" y="1947518"/>
            <a:ext cx="18566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ZoneTexte 175"/>
          <p:cNvSpPr txBox="1"/>
          <p:nvPr/>
        </p:nvSpPr>
        <p:spPr>
          <a:xfrm>
            <a:off x="360982" y="1710269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Le montant XAF de</a:t>
            </a:r>
          </a:p>
        </p:txBody>
      </p:sp>
      <p:sp>
        <p:nvSpPr>
          <p:cNvPr id="177" name="ZoneTexte 176"/>
          <p:cNvSpPr txBox="1"/>
          <p:nvPr/>
        </p:nvSpPr>
        <p:spPr>
          <a:xfrm>
            <a:off x="329147" y="1975404"/>
            <a:ext cx="1116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Invoice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ref</a:t>
            </a:r>
            <a:r>
              <a:rPr lang="fr-FR" sz="900" b="1" dirty="0">
                <a:latin typeface="+mj-lt"/>
              </a:rPr>
              <a:t> / reason:</a:t>
            </a:r>
          </a:p>
        </p:txBody>
      </p:sp>
      <p:cxnSp>
        <p:nvCxnSpPr>
          <p:cNvPr id="178" name="Connecteur droit 177"/>
          <p:cNvCxnSpPr/>
          <p:nvPr/>
        </p:nvCxnSpPr>
        <p:spPr>
          <a:xfrm>
            <a:off x="1330561" y="2125219"/>
            <a:ext cx="9565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>
            <a:off x="430470" y="2305327"/>
            <a:ext cx="7163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>
            <a:off x="1066833" y="2156276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Phone N°:</a:t>
            </a:r>
          </a:p>
        </p:txBody>
      </p:sp>
      <p:cxnSp>
        <p:nvCxnSpPr>
          <p:cNvPr id="185" name="Connecteur droit 184"/>
          <p:cNvCxnSpPr/>
          <p:nvPr/>
        </p:nvCxnSpPr>
        <p:spPr>
          <a:xfrm>
            <a:off x="1632642" y="2305327"/>
            <a:ext cx="6496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1073182" y="2258464"/>
            <a:ext cx="5192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téléphone</a:t>
            </a:r>
            <a:endParaRPr lang="fr-FR" sz="600" i="1" dirty="0">
              <a:latin typeface="+mj-lt"/>
            </a:endParaRPr>
          </a:p>
        </p:txBody>
      </p:sp>
      <p:cxnSp>
        <p:nvCxnSpPr>
          <p:cNvPr id="193" name="Connecteur droit 192"/>
          <p:cNvCxnSpPr/>
          <p:nvPr/>
        </p:nvCxnSpPr>
        <p:spPr>
          <a:xfrm>
            <a:off x="743146" y="2532312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flipH="1">
            <a:off x="955574" y="243477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/>
          <p:cNvCxnSpPr/>
          <p:nvPr/>
        </p:nvCxnSpPr>
        <p:spPr>
          <a:xfrm flipH="1">
            <a:off x="1234888" y="243386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330140" y="2383163"/>
            <a:ext cx="4398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Date: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339301" y="2078768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Motif / référence de la facture </a:t>
            </a:r>
          </a:p>
        </p:txBody>
      </p:sp>
      <p:sp>
        <p:nvSpPr>
          <p:cNvPr id="179" name="ZoneTexte 178"/>
          <p:cNvSpPr txBox="1"/>
          <p:nvPr/>
        </p:nvSpPr>
        <p:spPr>
          <a:xfrm>
            <a:off x="344793" y="1065331"/>
            <a:ext cx="6160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Montant</a:t>
            </a:r>
          </a:p>
        </p:txBody>
      </p:sp>
      <p:sp>
        <p:nvSpPr>
          <p:cNvPr id="181" name="ZoneTexte 180"/>
          <p:cNvSpPr txBox="1"/>
          <p:nvPr/>
        </p:nvSpPr>
        <p:spPr>
          <a:xfrm>
            <a:off x="342255" y="964024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Amount</a:t>
            </a:r>
          </a:p>
        </p:txBody>
      </p:sp>
      <p:grpSp>
        <p:nvGrpSpPr>
          <p:cNvPr id="162" name="Groupe 161"/>
          <p:cNvGrpSpPr/>
          <p:nvPr/>
        </p:nvGrpSpPr>
        <p:grpSpPr>
          <a:xfrm>
            <a:off x="933037" y="960270"/>
            <a:ext cx="1277678" cy="230333"/>
            <a:chOff x="933037" y="981414"/>
            <a:chExt cx="1277678" cy="230333"/>
          </a:xfrm>
        </p:grpSpPr>
        <p:sp>
          <p:nvSpPr>
            <p:cNvPr id="184" name="Rectangle 183"/>
            <p:cNvSpPr/>
            <p:nvPr/>
          </p:nvSpPr>
          <p:spPr>
            <a:xfrm>
              <a:off x="933037" y="981414"/>
              <a:ext cx="1277678" cy="230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940969" y="1172661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2169476" y="1170940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cxnSp>
          <p:nvCxnSpPr>
            <p:cNvPr id="192" name="Connecteur droit 191"/>
            <p:cNvCxnSpPr/>
            <p:nvPr/>
          </p:nvCxnSpPr>
          <p:spPr>
            <a:xfrm>
              <a:off x="1024799" y="1177350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/>
            <p:cNvSpPr/>
            <p:nvPr/>
          </p:nvSpPr>
          <p:spPr>
            <a:xfrm>
              <a:off x="940969" y="987274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2169765" y="98854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  <p:sp>
        <p:nvSpPr>
          <p:cNvPr id="199" name="ZoneTexte 198"/>
          <p:cNvSpPr txBox="1"/>
          <p:nvPr/>
        </p:nvSpPr>
        <p:spPr>
          <a:xfrm>
            <a:off x="332944" y="1421910"/>
            <a:ext cx="1331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Taxpayer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number</a:t>
            </a:r>
            <a:r>
              <a:rPr lang="fr-FR" sz="900" b="1" dirty="0">
                <a:latin typeface="+mj-lt"/>
              </a:rPr>
              <a:t>:</a:t>
            </a:r>
          </a:p>
        </p:txBody>
      </p:sp>
      <p:sp>
        <p:nvSpPr>
          <p:cNvPr id="200" name="ZoneTexte 199"/>
          <p:cNvSpPr txBox="1"/>
          <p:nvPr/>
        </p:nvSpPr>
        <p:spPr>
          <a:xfrm>
            <a:off x="3828916" y="154352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NIU</a:t>
            </a:r>
          </a:p>
        </p:txBody>
      </p:sp>
      <p:sp>
        <p:nvSpPr>
          <p:cNvPr id="201" name="ZoneTexte 200"/>
          <p:cNvSpPr txBox="1"/>
          <p:nvPr/>
        </p:nvSpPr>
        <p:spPr>
          <a:xfrm>
            <a:off x="351775" y="1537326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NIU</a:t>
            </a:r>
          </a:p>
        </p:txBody>
      </p:sp>
      <p:grpSp>
        <p:nvGrpSpPr>
          <p:cNvPr id="202" name="Groupe 201"/>
          <p:cNvGrpSpPr/>
          <p:nvPr/>
        </p:nvGrpSpPr>
        <p:grpSpPr>
          <a:xfrm>
            <a:off x="6662557" y="1155201"/>
            <a:ext cx="1277678" cy="230333"/>
            <a:chOff x="933037" y="981414"/>
            <a:chExt cx="1277678" cy="230333"/>
          </a:xfrm>
        </p:grpSpPr>
        <p:sp>
          <p:nvSpPr>
            <p:cNvPr id="205" name="Rectangle 204"/>
            <p:cNvSpPr/>
            <p:nvPr/>
          </p:nvSpPr>
          <p:spPr>
            <a:xfrm>
              <a:off x="933037" y="981414"/>
              <a:ext cx="1277678" cy="230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940969" y="1172661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2169476" y="1170940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cxnSp>
          <p:nvCxnSpPr>
            <p:cNvPr id="208" name="Connecteur droit 207"/>
            <p:cNvCxnSpPr/>
            <p:nvPr/>
          </p:nvCxnSpPr>
          <p:spPr>
            <a:xfrm>
              <a:off x="1024799" y="1177350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Rectangle 208"/>
            <p:cNvSpPr/>
            <p:nvPr/>
          </p:nvSpPr>
          <p:spPr>
            <a:xfrm>
              <a:off x="940969" y="987274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169765" y="98854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787647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176</Words>
  <Application>Microsoft Office PowerPoint</Application>
  <PresentationFormat>Personnalisé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Eras Bold ITC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Frank Sele</dc:creator>
  <cp:lastModifiedBy>HP</cp:lastModifiedBy>
  <cp:revision>24</cp:revision>
  <dcterms:created xsi:type="dcterms:W3CDTF">2020-03-06T07:22:12Z</dcterms:created>
  <dcterms:modified xsi:type="dcterms:W3CDTF">2020-04-20T14:30:30Z</dcterms:modified>
</cp:coreProperties>
</file>